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WenQuanYi" charset="1" panose="020B0606030804020204"/>
      <p:regular r:id="rId11"/>
    </p:embeddedFont>
    <p:embeddedFont>
      <p:font typeface="Overpass" charset="1" panose="00000500000000000000"/>
      <p:regular r:id="rId12"/>
    </p:embeddedFont>
    <p:embeddedFont>
      <p:font typeface="Overpass Bold" charset="1" panose="00000900000000000000"/>
      <p:regular r:id="rId13"/>
    </p:embeddedFont>
    <p:embeddedFont>
      <p:font typeface="Overpass Italics" charset="1" panose="00000500000000000000"/>
      <p:regular r:id="rId14"/>
    </p:embeddedFont>
    <p:embeddedFont>
      <p:font typeface="Overpass Bold Italics" charset="1" panose="00000900000000000000"/>
      <p:regular r:id="rId15"/>
    </p:embeddedFont>
    <p:embeddedFont>
      <p:font typeface="Noto Sans T Chinese" charset="1" panose="020B0500000000000000"/>
      <p:regular r:id="rId16"/>
    </p:embeddedFont>
    <p:embeddedFont>
      <p:font typeface="Noto Sans T Chinese Bold" charset="1" panose="020B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6.gif" Type="http://schemas.openxmlformats.org/officeDocument/2006/relationships/image"/><Relationship Id="rId4" Target="../media/image1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1436158"/>
            <a:ext cx="15555091" cy="8748491"/>
            <a:chOff x="0" y="0"/>
            <a:chExt cx="20740121" cy="116646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20740121" cy="506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ea typeface="Fredoka One"/>
                </a:rPr>
                <a:t>利用Pytorch之圖像轉換結合LineBot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831334"/>
              <a:ext cx="20740121" cy="5833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ea typeface="Overpass"/>
                </a:rPr>
                <a:t>第二組: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B0829039王語堂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B0829066嚴佳華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B0829027鄭星逸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</a:rPr>
                <a:t>B0829005黃淞蜂</a:t>
              </a:r>
            </a:p>
            <a:p>
              <a:pPr algn="ctr">
                <a:lnSpc>
                  <a:spcPts val="574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4673600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oto Sans T Chinese Bold"/>
              </a:rPr>
              <a:t>小組分工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355881" y="3117766"/>
            <a:ext cx="10877857" cy="424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4709">
                <a:solidFill>
                  <a:srgbClr val="000000"/>
                </a:solidFill>
                <a:latin typeface="Overpass"/>
              </a:rPr>
              <a:t>B0829005黃淞蜂 25%</a:t>
            </a:r>
          </a:p>
          <a:p>
            <a:pPr algn="ctr">
              <a:lnSpc>
                <a:spcPts val="6593"/>
              </a:lnSpc>
            </a:pPr>
            <a:r>
              <a:rPr lang="en-US" sz="4709">
                <a:solidFill>
                  <a:srgbClr val="000000"/>
                </a:solidFill>
                <a:latin typeface="Overpass"/>
              </a:rPr>
              <a:t>B0829027鄭星逸 25%</a:t>
            </a:r>
          </a:p>
          <a:p>
            <a:pPr algn="ctr">
              <a:lnSpc>
                <a:spcPts val="6593"/>
              </a:lnSpc>
            </a:pPr>
            <a:r>
              <a:rPr lang="en-US" sz="4709">
                <a:solidFill>
                  <a:srgbClr val="000000"/>
                </a:solidFill>
                <a:latin typeface="Overpass"/>
              </a:rPr>
              <a:t>B0829039王語堂 25%</a:t>
            </a:r>
          </a:p>
          <a:p>
            <a:pPr algn="ctr">
              <a:lnSpc>
                <a:spcPts val="6593"/>
              </a:lnSpc>
            </a:pPr>
            <a:r>
              <a:rPr lang="en-US" sz="4709">
                <a:solidFill>
                  <a:srgbClr val="000000"/>
                </a:solidFill>
                <a:latin typeface="Overpass"/>
              </a:rPr>
              <a:t>B0829066嚴佳華 25%</a:t>
            </a:r>
          </a:p>
          <a:p>
            <a:pPr algn="ctr">
              <a:lnSpc>
                <a:spcPts val="65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4060287"/>
            <a:ext cx="9444385" cy="2166426"/>
            <a:chOff x="0" y="0"/>
            <a:chExt cx="12592514" cy="28885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2592514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Fredoka One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62010"/>
              <a:ext cx="12592514" cy="826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Do you have any questions for us?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925" y="1664527"/>
            <a:ext cx="1181015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Fredoka One"/>
              </a:rPr>
              <a:t>前情提要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6925457" cy="470065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9753717" y="3480984"/>
            <a:ext cx="8151862" cy="5745772"/>
          </a:xfrm>
          <a:custGeom>
            <a:avLst/>
            <a:gdLst/>
            <a:ahLst/>
            <a:cxnLst/>
            <a:rect r="r" b="b" t="t" l="l"/>
            <a:pathLst>
              <a:path h="5745772" w="8151862">
                <a:moveTo>
                  <a:pt x="0" y="0"/>
                </a:moveTo>
                <a:lnTo>
                  <a:pt x="8151862" y="0"/>
                </a:lnTo>
                <a:lnTo>
                  <a:pt x="8151862" y="5745772"/>
                </a:lnTo>
                <a:lnTo>
                  <a:pt x="0" y="574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414" y="4855887"/>
            <a:ext cx="8682586" cy="319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775">
                <a:solidFill>
                  <a:srgbClr val="000000"/>
                </a:solidFill>
                <a:ea typeface="Fredoka One"/>
              </a:rPr>
              <a:t>之前的Miniproject可提供使用者web介面進行上傳，在Computing Node</a:t>
            </a:r>
          </a:p>
          <a:p>
            <a:pPr algn="ctr">
              <a:lnSpc>
                <a:spcPts val="3607"/>
              </a:lnSpc>
            </a:pPr>
            <a:r>
              <a:rPr lang="en-US" sz="2775">
                <a:solidFill>
                  <a:srgbClr val="000000"/>
                </a:solidFill>
                <a:ea typeface="Fredoka One"/>
              </a:rPr>
              <a:t>幫助使用者對圖像進行四種畫風的轉換，並呈現在使用者面前</a:t>
            </a:r>
          </a:p>
          <a:p>
            <a:pPr algn="ctr">
              <a:lnSpc>
                <a:spcPts val="3607"/>
              </a:lnSpc>
            </a:pPr>
          </a:p>
          <a:p>
            <a:pPr algn="ctr">
              <a:lnSpc>
                <a:spcPts val="3607"/>
              </a:lnSpc>
            </a:pPr>
          </a:p>
          <a:p>
            <a:pPr algn="ctr">
              <a:lnSpc>
                <a:spcPts val="36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925" y="1664527"/>
            <a:ext cx="1181015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Fredoka One"/>
              </a:rPr>
              <a:t>本次目標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6925457" cy="47006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57600" y="4842510"/>
            <a:ext cx="10972800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ea typeface="Fredoka One"/>
              </a:rPr>
              <a:t>提供使用者利用LINE聊天室上傳檔案，在雲端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ea typeface="Fredoka One"/>
              </a:rPr>
              <a:t>幫助使用者對圖像進行四種畫風的轉換，之後將其回傳</a:t>
            </a: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559500" y="3255625"/>
            <a:ext cx="7883360" cy="4289205"/>
            <a:chOff x="0" y="0"/>
            <a:chExt cx="10511147" cy="57189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19742"/>
              <a:ext cx="9818735" cy="2899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ea typeface="Overpass"/>
                </a:rPr>
                <a:t>我們使用php、python以及shell script來實作這次的專題，在三個節點中，以crontab進行運算的排程，透過pytorch來堤供圖像轉換服務，Line bot則是使用Python撰寫。</a:t>
              </a:r>
            </a:p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ea typeface="Fredoka One"/>
                </a:rPr>
                <a:t>實作方法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6011474" y="6408779"/>
            <a:ext cx="5363880" cy="1578337"/>
          </a:xfrm>
          <a:custGeom>
            <a:avLst/>
            <a:gdLst/>
            <a:ahLst/>
            <a:cxnLst/>
            <a:rect r="r" b="b" t="t" l="l"/>
            <a:pathLst>
              <a:path h="1578337" w="5363880">
                <a:moveTo>
                  <a:pt x="0" y="0"/>
                </a:moveTo>
                <a:lnTo>
                  <a:pt x="5363880" y="0"/>
                </a:lnTo>
                <a:lnTo>
                  <a:pt x="5363880" y="1578337"/>
                </a:lnTo>
                <a:lnTo>
                  <a:pt x="0" y="157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78389" y="1271261"/>
            <a:ext cx="12850012" cy="4717830"/>
            <a:chOff x="0" y="0"/>
            <a:chExt cx="17133349" cy="62904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19742"/>
              <a:ext cx="16004705" cy="3470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Overpass"/>
                </a:rPr>
                <a:t>首先，我們用python和ngrok鏈接，並設定Linebot Webhook URL，測試沒有問題</a:t>
              </a:r>
            </a:p>
            <a:p>
              <a:pPr>
                <a:lnSpc>
                  <a:spcPts val="3380"/>
                </a:lnSpc>
              </a:pP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Overpass"/>
                </a:rPr>
                <a:t>使用python存儲使用者發送的圖片，並存儲為mini-project中資料夾的格式，如下圖，這樣使得3個computingnode可以抓到資料夾並進行運算。將計算完成的結果output.jpg存在當前資料夾中。經測試可以正常運作。</a:t>
              </a:r>
            </a:p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7133349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ea typeface="Fredoka One"/>
                </a:rPr>
                <a:t>實作步驟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207501" y="3933957"/>
            <a:ext cx="8013386" cy="6204749"/>
          </a:xfrm>
          <a:custGeom>
            <a:avLst/>
            <a:gdLst/>
            <a:ahLst/>
            <a:cxnLst/>
            <a:rect r="r" b="b" t="t" l="l"/>
            <a:pathLst>
              <a:path h="6204749" w="8013386">
                <a:moveTo>
                  <a:pt x="0" y="0"/>
                </a:moveTo>
                <a:lnTo>
                  <a:pt x="8013386" y="0"/>
                </a:lnTo>
                <a:lnTo>
                  <a:pt x="8013386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99027" y="21337"/>
            <a:ext cx="12850012" cy="4289205"/>
            <a:chOff x="0" y="0"/>
            <a:chExt cx="17133349" cy="57189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19742"/>
              <a:ext cx="16004705" cy="2899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Overpass"/>
                </a:rPr>
                <a:t>但是，因為運算需要1~2分鐘，在python中加入了判定output.jpg是否存在的code，卻在等待的時間內，出現了python又將圖片存入四個資料夾的動作。也就是說，傳送一張圖片，產生了4個資料夾後，又產生了更多的資料夾，佔用了計算佇列，導致使用者後續上傳的圖片無法得到計算。</a:t>
              </a:r>
            </a:p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7133349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ea typeface="Fredoka One"/>
                </a:rPr>
                <a:t>實作步驟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54813" y="1379673"/>
            <a:ext cx="1285001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Fredoka One"/>
              </a:rPr>
              <a:t>實作步驟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4813" y="3495765"/>
            <a:ext cx="15134377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WenQuanYi"/>
              </a:rPr>
              <a:t>嘗試debug: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測試將使用者發送的圖片不經過風格轉換，原圖發回，未發現多創建資料夾的情況。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測試使用time.sleep()等待計算節點完成計算後傳回output.jpg，在等待約一分鐘時就會出現前面的情況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總的來說，在linebot接受到圖片後，需要經過一段時間才能回復的情況下，可能會認為linebot未收到圖片，而進行重傳，儘管使用者只傳送了一遍。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WenQuanYi"/>
              </a:rPr>
              <a:t>這個問題未解決，所以使用者只能傳送一次圖片進行風格轉換，後續再傳送圖片要等很久。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58888" y="971550"/>
            <a:ext cx="894653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Fredoka One"/>
              </a:rPr>
              <a:t>遇到的問題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74286"/>
            <a:ext cx="12184745" cy="502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ea typeface="Overpass"/>
              </a:rPr>
              <a:t>圖片因為不明原因無法回傳: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ea typeface="Overpass"/>
              </a:rPr>
              <a:t>經過調查後發現，LINE bot一次能回傳的訊息有五個的數量上限，因此可透過減少回傳訊息數解決</a:t>
            </a:r>
          </a:p>
          <a:p>
            <a:pPr>
              <a:lnSpc>
                <a:spcPts val="5600"/>
              </a:lnSpc>
            </a:pP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Overpass"/>
              </a:rPr>
              <a:t>line_bot_api.push_message實做上無法一次回覆多條消息，改用line_bot_api.reply_message的方法，回覆風格轉換後的圖片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3767" y="2264212"/>
            <a:ext cx="3602854" cy="7699433"/>
          </a:xfrm>
          <a:custGeom>
            <a:avLst/>
            <a:gdLst/>
            <a:ahLst/>
            <a:cxnLst/>
            <a:rect r="r" b="b" t="t" l="l"/>
            <a:pathLst>
              <a:path h="7699433" w="3602854">
                <a:moveTo>
                  <a:pt x="0" y="0"/>
                </a:moveTo>
                <a:lnTo>
                  <a:pt x="3602855" y="0"/>
                </a:lnTo>
                <a:lnTo>
                  <a:pt x="3602855" y="7699433"/>
                </a:lnTo>
                <a:lnTo>
                  <a:pt x="0" y="7699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6196" y="2264212"/>
            <a:ext cx="3597664" cy="7699268"/>
          </a:xfrm>
          <a:custGeom>
            <a:avLst/>
            <a:gdLst/>
            <a:ahLst/>
            <a:cxnLst/>
            <a:rect r="r" b="b" t="t" l="l"/>
            <a:pathLst>
              <a:path h="7699268" w="3597664">
                <a:moveTo>
                  <a:pt x="0" y="0"/>
                </a:moveTo>
                <a:lnTo>
                  <a:pt x="3597664" y="0"/>
                </a:lnTo>
                <a:lnTo>
                  <a:pt x="3597664" y="7699267"/>
                </a:lnTo>
                <a:lnTo>
                  <a:pt x="0" y="769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13434" y="2264212"/>
            <a:ext cx="3536463" cy="7569687"/>
          </a:xfrm>
          <a:custGeom>
            <a:avLst/>
            <a:gdLst/>
            <a:ahLst/>
            <a:cxnLst/>
            <a:rect r="r" b="b" t="t" l="l"/>
            <a:pathLst>
              <a:path h="7569687" w="3536463">
                <a:moveTo>
                  <a:pt x="0" y="0"/>
                </a:moveTo>
                <a:lnTo>
                  <a:pt x="3536463" y="0"/>
                </a:lnTo>
                <a:lnTo>
                  <a:pt x="3536463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6584" y="513525"/>
            <a:ext cx="1465672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Fredoka One"/>
              </a:rPr>
              <a:t>運行結果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DAFkkuqEgOw</dc:identifier>
  <dcterms:modified xsi:type="dcterms:W3CDTF">2011-08-01T06:04:30Z</dcterms:modified>
  <cp:revision>1</cp:revision>
  <dc:title>Container-WebServer LineBot</dc:title>
</cp:coreProperties>
</file>